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://upload.wikimedia.org/wikipedia/commons/thumb/6/61/Screw_head_types.svg/400px-Screw_head_types.svg.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837137F-A4B6-4AF5-9C7E-82C4DD0CB5A7}"/>
              </a:ext>
            </a:extLst>
          </p:cNvPr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06" y="1926055"/>
            <a:ext cx="6210517" cy="1502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C7E191A-C299-B505-CD87-A7C53FDB01C9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78012A8-109E-7D79-8BBC-6421F9FCDE70}"/>
              </a:ext>
            </a:extLst>
          </p:cNvPr>
          <p:cNvSpPr/>
          <p:nvPr/>
        </p:nvSpPr>
        <p:spPr>
          <a:xfrm>
            <a:off x="9706425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6039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1722368" imgH="1292446" progId="PowerPoint.Show.8">
                  <p:embed/>
                </p:oleObj>
              </mc:Choice>
              <mc:Fallback>
                <p:oleObj name="Presentation" r:id="rId2" imgW="1722368" imgH="1292446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2B7CC0F6-A2FB-0D6D-B49D-F3B0761FB506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0" y="2388637"/>
            <a:ext cx="5529940" cy="20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59" y="2304660"/>
            <a:ext cx="6425682" cy="22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70" y="2307264"/>
            <a:ext cx="6423460" cy="22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98545" y="-559435"/>
            <a:ext cx="4994910" cy="7976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584" y="1567542"/>
            <a:ext cx="8160832" cy="3722916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51" y="2211822"/>
            <a:ext cx="3537098" cy="2434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07E43D4-E3E1-B35D-7326-0EFDC36CE36F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491740"/>
            <a:ext cx="3581400" cy="187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85" y="3165792"/>
            <a:ext cx="2449830" cy="526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65" y="2898458"/>
            <a:ext cx="2338070" cy="1061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07" y="2546350"/>
            <a:ext cx="2115185" cy="176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5563552" y="2943860"/>
            <a:ext cx="1064895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7" y="2243772"/>
            <a:ext cx="1304925" cy="23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5203190" y="2924810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30" y="2858770"/>
            <a:ext cx="2085340" cy="1140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2925127"/>
            <a:ext cx="2682240" cy="100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499735" y="2925127"/>
            <a:ext cx="1192530" cy="100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402" y="2916237"/>
            <a:ext cx="2703195" cy="102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5319712" y="3027363"/>
            <a:ext cx="1552575" cy="80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317" y="2812415"/>
            <a:ext cx="2539365" cy="1233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05" y="2822575"/>
            <a:ext cx="2485390" cy="12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82" y="2727007"/>
            <a:ext cx="2286635" cy="140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865" y="2734945"/>
            <a:ext cx="2668270" cy="1388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4821237" y="2918778"/>
            <a:ext cx="2549525" cy="1020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2849880"/>
            <a:ext cx="2835910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60" y="2862897"/>
            <a:ext cx="2595880" cy="11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20" y="3044190"/>
            <a:ext cx="478536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4190"/>
            <a:ext cx="472440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0" y="3002280"/>
            <a:ext cx="46710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70" y="3002280"/>
            <a:ext cx="48234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565082"/>
            <a:ext cx="5759450" cy="17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718435"/>
            <a:ext cx="5759450" cy="14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22" y="1194117"/>
            <a:ext cx="6015355" cy="4469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Office PowerPoint</Application>
  <PresentationFormat>Breitbild</PresentationFormat>
  <Paragraphs>182</Paragraphs>
  <Slides>86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2" baseType="lpstr">
      <vt:lpstr>Arial</vt:lpstr>
      <vt:lpstr>Calibri</vt:lpstr>
      <vt:lpstr>Calibri Light</vt:lpstr>
      <vt:lpstr>Cambria</vt:lpstr>
      <vt:lpstr>Office</vt:lpstr>
      <vt:lpstr>Presentation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22</cp:revision>
  <dcterms:created xsi:type="dcterms:W3CDTF">2022-04-27T08:20:35Z</dcterms:created>
  <dcterms:modified xsi:type="dcterms:W3CDTF">2023-01-20T09:20:56Z</dcterms:modified>
</cp:coreProperties>
</file>